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84" d="100"/>
          <a:sy n="84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E682-D5D1-4172-A85C-590BF6372589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F9F4-D973-4BCA-9B5F-227F734BE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2CA8-CE9A-4EF7-8239-B2CAAA817DDC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4EA5-ADC0-400D-A2D0-BFDBC2E71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5EAD-C985-4A4A-B094-F5EEFD928BE9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D384-84BC-4A38-A8BF-6C3F8DA6C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8EEC-DA30-446E-ADBC-DC49CD950DB6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2D76-9D33-49C0-B4DA-8DE5F8496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D5CA-B1A1-4168-BA16-3F7A64409EA1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3F02-D842-4C8E-B4CF-750B4EA1C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3D04-194A-4146-A95C-BDD345DC6A05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4C5-EF42-46B1-BD3B-18DF167DD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D791-BCE2-4418-AB44-B32F405B04EF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3457-54E1-4A99-A770-C00EF2485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5921-92F9-4C27-B9CE-E1366677A15B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AA2A-0807-41A0-94C9-14786EFC1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DC0C-204B-43D3-A1A1-D53C307B2E9D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17E5-3EB7-43E4-9946-06EB397F7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1974-41A2-4B9F-8B19-9A9605E38508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6429-617C-49F5-AF4B-F20D9E6FD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22C1-D299-42D4-A3AC-D7D4FF029FA4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B490-A10F-438C-8708-1A3BC7B82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7F6293-E324-4501-AAEA-21B857E8A6E7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F3518B-B2D8-489B-99F3-9AE9573DA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4" r:id="rId4"/>
    <p:sldLayoutId id="2147483873" r:id="rId5"/>
    <p:sldLayoutId id="2147483872" r:id="rId6"/>
    <p:sldLayoutId id="2147483878" r:id="rId7"/>
    <p:sldLayoutId id="2147483879" r:id="rId8"/>
    <p:sldLayoutId id="2147483880" r:id="rId9"/>
    <p:sldLayoutId id="2147483871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143008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2023 год</a:t>
            </a:r>
          </a:p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Привольненское сельское поселение</a:t>
            </a:r>
          </a:p>
        </p:txBody>
      </p:sp>
      <p:pic>
        <p:nvPicPr>
          <p:cNvPr id="3" name="Picture 6" descr="D:\user\Рабочий стол\достопримечательности\при въезде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42976" y="357166"/>
            <a:ext cx="6929485" cy="435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03741456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143900" cy="545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6194902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7987003" cy="559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6194902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7786742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6194792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786710" cy="567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6194792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643866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\Desktop\Новая папка\Фото для сортировки мои\264420636_18243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42910" y="892951"/>
            <a:ext cx="7810523" cy="560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311-WA0012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714348" y="1000108"/>
            <a:ext cx="7643866" cy="551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Янка\2023\Герасименко А.В., выездные приёмы\Открытая сессия главы 2023г\Фото станицы\i (22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42910" y="928670"/>
            <a:ext cx="7929618" cy="571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000100" y="1857364"/>
            <a:ext cx="75724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Подготовлен на основе требований Бюджетного Кодекса Российской  Федерации, решения Совета Привольненского сельского поселения Каневского района «О бюджетном процессе в Привольненском сельском поселении Каневского района», иных законодательных,  нормативных правовых актов Российской Федерации, Краснодарского края и Совета Привольненского сельского поселения Каневского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2555875" y="115888"/>
            <a:ext cx="3960813" cy="5667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692150"/>
            <a:ext cx="8536017" cy="5761038"/>
          </a:xfrm>
        </p:spPr>
        <p:txBody>
          <a:bodyPr>
            <a:normAutofit fontScale="85000" lnSpcReduction="20000"/>
          </a:bodyPr>
          <a:lstStyle/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Управления Федерального казначейства по Краснодарскому краю за 2023 год администрировало доходы местного бюджета на общую сумму 48373,0тыс.рублей, а именно: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налоговые и неналоговые доходы 20185,1 тыс.рублей, в том числе: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 – 7568,8 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доходы от уплаты акцизов – 5075,5тыс.рублей;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единый сельскохозяйственный налог – 3847,2 тыс.рублей;</a:t>
            </a:r>
          </a:p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налог на имущество физических лиц – 2275,3тыс.рублей;</a:t>
            </a:r>
          </a:p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земельный налог – 1240,5тыс.рублей.</a:t>
            </a:r>
          </a:p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плата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3,0 тыс.рублей;</a:t>
            </a:r>
          </a:p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доходы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учреждений)– 57,1 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доходы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сдачи в аренду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имущества-10,3 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доходы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 – 63,9 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доходы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перечисления части прибыли, остающейся после уплаты налогов и иных обязательных платежей муниципальных унитарных предприятий, созданных сельскими поселениями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7,1 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административные штрафы- 36,4 тыс.рублей.</a:t>
            </a:r>
          </a:p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– 28187,8 тыс.рублей, в том числе: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дотации на выравнивание бюджетной обеспеченности 9279,5тыс.рублей;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прочие дотации – 2900,00 тыс.рублей;</a:t>
            </a:r>
          </a:p>
          <a:p>
            <a:pPr indent="450850" algn="just" eaLnBrk="1" hangingPunct="1">
              <a:lnSpc>
                <a:spcPct val="110000"/>
              </a:lnSpc>
              <a:buFontTx/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прочие субсидии бюджетам сельских поселений 2261,3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 eaLnBrk="1" hangingPunct="1">
              <a:lnSpc>
                <a:spcPct val="110000"/>
              </a:lnSpc>
              <a:buFontTx/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субвенции бюджетам сельских поселений на выполнение передаваемых полномочий субъектов Российской Федерации 3,8 тыс.рублей;</a:t>
            </a:r>
          </a:p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субвенции бюджетам сельских поселений на осуществление первичного воинского учета на территориях, где отсутствуют военные комиссариаты 296,6 тыс.рублей;</a:t>
            </a:r>
          </a:p>
          <a:p>
            <a:pPr indent="450850" algn="just"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иные межбюджетные трансферты 13446,6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642910" y="1857364"/>
            <a:ext cx="80010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Фактическое исполнение и общие кассовые расходы бюджетных ассигнований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по муниципальному образованию Привольненского сельского поселения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51832,8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Расходы были осуществлены по следующим разделам бюджетной классификации: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- 0100 «Общегосударственные вопросы»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-17639,4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«Национальная оборона»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324,6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тыс.рублей;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0400 «Национальная экономика»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-5552,2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- 0500 «ЖКХ»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17922,3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- 0800 «Культура и кинематография»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9563,2тыс.рублей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- 1000 «Социальная политика»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710,9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«Физическая культура и спорт»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120,2 тыс.рублей.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428596" y="1000108"/>
            <a:ext cx="8286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016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были приняты следующие целевые программы: </a:t>
            </a:r>
          </a:p>
          <a:p>
            <a:pPr indent="8016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Муниципальная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Развитие местного самоуправления и гражданского общества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2020-2026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-696,3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тыс.рублей;</a:t>
            </a:r>
          </a:p>
          <a:p>
            <a:pPr indent="8016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Муниципальная программа «Обеспечение безопасности населения 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Привольненского сельского поселения» на 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2020-2026 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годы – 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35,2 </a:t>
            </a:r>
            <a:r>
              <a:rPr lang="ru-RU" altLang="zh-CN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801688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сельского хозяйства на территории Привольненского сельского поселения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 на 2020-2026 годы- 5,0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016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Развитие и содержание дорожного хозяйства Привольненского сельского 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2020-2026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5468,0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016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Развитие Привольненского сельского поселения </a:t>
            </a:r>
            <a:r>
              <a:rPr lang="ru-RU" altLang="zh-CN" sz="1600" dirty="0" err="1"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 района в сфере землепользования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2020-2026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79,3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016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Развитие жилищно-коммунального хозяйства и благоустройства Привольненского сельского поселения </a:t>
            </a:r>
            <a:r>
              <a:rPr lang="ru-RU" altLang="zh-CN" sz="1600" dirty="0" err="1"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2020-2026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17922,3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016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Развитие культуры в </a:t>
            </a:r>
            <a:r>
              <a:rPr lang="ru-RU" altLang="zh-CN" sz="1600" dirty="0" err="1">
                <a:latin typeface="Times New Roman" pitchFamily="18" charset="0"/>
                <a:cs typeface="Times New Roman" pitchFamily="18" charset="0"/>
              </a:rPr>
              <a:t>Привольненском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 сельском поселении </a:t>
            </a:r>
            <a:r>
              <a:rPr lang="ru-RU" altLang="zh-CN" sz="1600" dirty="0" err="1"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2020-2026 годы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9563,2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016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</a:t>
            </a:r>
            <a:r>
              <a:rPr lang="ru-RU" altLang="zh-CN" sz="1600" dirty="0" err="1">
                <a:latin typeface="Times New Roman" pitchFamily="18" charset="0"/>
                <a:cs typeface="Times New Roman" pitchFamily="18" charset="0"/>
              </a:rPr>
              <a:t>Привольненском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 сельском поселении </a:t>
            </a:r>
            <a:r>
              <a:rPr lang="ru-RU" altLang="zh-CN" sz="1600" dirty="0" err="1"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2020-2026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120,2тыс.рублей.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14488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eaLnBrk="0" hangingPunct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Проведены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работы по благоустройству Привольненского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13млн. 572,4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рублей,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уборка кладбищ поселения и прилегающей к ним территории;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спиливание аварийных деревьев;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работы по благоустройству территории парковой зоны станицы Привольной;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текущий ремонт памятников и мемориалов к Дню победы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мероприятия по благоустройству стадиона.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571612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бюджетных расходов за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сохраняются и соответствуют решению задач социальной направленности, в первую очередь в сфере культуры, физической культуры и спорта, молодежной политики и благоустройства территории поселения.</a:t>
            </a:r>
          </a:p>
          <a:p>
            <a:pPr lvl="0" indent="45085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сельского поселения большое внимание уделяется благоустройству сельского поселения.</a:t>
            </a:r>
          </a:p>
          <a:p>
            <a:pPr lvl="0" indent="45085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соответствии с ведомственной целевой программой «</a:t>
            </a:r>
            <a:r>
              <a:rPr lang="ru-RU" altLang="zh-C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 хозяйства и благоустройства Привольненского сельского поселения </a:t>
            </a:r>
            <a:r>
              <a:rPr lang="ru-RU" altLang="zh-C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altLang="zh-C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2020-2026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 ,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были проведены работы по мероприятию «Поддержка местных инициатив по итогам краевого конкурса» </a:t>
            </a:r>
          </a:p>
          <a:p>
            <a:pPr lvl="0" indent="45085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стоимость работ составляет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10304,6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3744069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7929586" cy="528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8-29 at 10.06.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390" y="1214422"/>
            <a:ext cx="788366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521</TotalTime>
  <Words>797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Слайд 2</vt:lpstr>
      <vt:lpstr>Доходная часть бюджета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2017 год</dc:title>
  <cp:lastModifiedBy>user</cp:lastModifiedBy>
  <cp:revision>45</cp:revision>
  <dcterms:modified xsi:type="dcterms:W3CDTF">2025-12-05T12:04:51Z</dcterms:modified>
</cp:coreProperties>
</file>